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3b3bJ8dW08AvE42uuj57kgAehlns2gOA/view?usp=sharing" TargetMode="External"/><Relationship Id="rId3" Type="http://schemas.openxmlformats.org/officeDocument/2006/relationships/hyperlink" Target="https://drive.google.com/file/d/1n-8eh_jCrM1iaFC8ZMcLwk8HrQvJQL_1/view?usp=sharing" TargetMode="External"/><Relationship Id="rId4" Type="http://schemas.openxmlformats.org/officeDocument/2006/relationships/hyperlink" Target="https://drive.google.com/file/d/1oFziIz4WbJ9uCn8lnOpcovbJl1Lq_7fU/view?usp=sharing" TargetMode="External"/><Relationship Id="rId11" Type="http://schemas.openxmlformats.org/officeDocument/2006/relationships/hyperlink" Target="https://docs.google.com/presentation/d/16GV_sKDW0NYi9UZFu3SNEPIzUrAhmeAeK0vZ11mRjLs/htmlpresent" TargetMode="External"/><Relationship Id="rId10" Type="http://schemas.openxmlformats.org/officeDocument/2006/relationships/hyperlink" Target="https://docs.google.com/presentation/d/16GV_sKDW0NYi9UZFu3SNEPIzUrAhmeAeK0vZ11mRjLs/view" TargetMode="External"/><Relationship Id="rId9" Type="http://schemas.openxmlformats.org/officeDocument/2006/relationships/hyperlink" Target="https://docs.google.com/presentation/d/16GV_sKDW0NYi9UZFu3SNEPIzUrAhmeAeK0vZ11mRjLs/pub?start=true&amp;loop=true&amp;delayms=3000" TargetMode="External"/><Relationship Id="rId5" Type="http://schemas.openxmlformats.org/officeDocument/2006/relationships/hyperlink" Target="https://docs.google.com/document/d/1bcleccW65c-kl75KIx1HFAFnHRfEch-ju-qtaVdLTZQ/edit?usp=sharing" TargetMode="External"/><Relationship Id="rId6" Type="http://schemas.openxmlformats.org/officeDocument/2006/relationships/hyperlink" Target="https://docs.google.com/document/d/1bcleccW65c-kl75KIx1HFAFnHRfEch-ju-qtaVdLTZQ/pub" TargetMode="External"/><Relationship Id="rId7" Type="http://schemas.openxmlformats.org/officeDocument/2006/relationships/hyperlink" Target="https://docs.google.com/document/d/1bcleccW65c-kl75KIx1HFAFnHRfEch-ju-qtaVdLTZQ/view" TargetMode="External"/><Relationship Id="rId8" Type="http://schemas.openxmlformats.org/officeDocument/2006/relationships/hyperlink" Target="https://docs.google.com/presentation/d/16GV_sKDW0NYi9UZFu3SNEPIzUrAhmeAeK0vZ11mRjLs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07312574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07312574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https://drive.google.com/file/d/13b3bJ8dW08AvE42uuj57kgAehlns2gOA/view?usp=sharing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https://drive.google.com/file/d/1n-8eh_jCrM1iaFC8ZMcLwk8HrQvJQL_1/view?usp=sharing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https://drive.google.com/file/d/1oFziIz4WbJ9uCn8lnOpcovbJl1Lq_7fU/view?usp=sharing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https://docs.google.com/document/d/1bcleccW65c-kl75KIx1HFAFnHRfEch-ju-qtaVdLTZQ/edit?usp=sharing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https://docs.google.com/document/d/1bcleccW65c-kl75KIx1HFAFnHRfEch-ju-qtaVdLTZQ/pub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https://docs.google.com/document/d/1bcleccW65c-kl75KIx1HFAFnHRfEch-ju-qtaVdLTZQ/view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https://docs.google.com/presentation/d/16GV_sKDW0NYi9UZFu3SNEPIzUrAhmeAeK0vZ11mRjLs/edit?usp=sharing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https://docs.google.com/presentation/d/16GV_sKDW0NYi9UZFu3SNEPIzUrAhmeAeK0vZ11mRjLs/pub?start=true&amp;loop=true&amp;delayms=3000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https://docs.google.com/presentation/d/16GV_sKDW0NYi9UZFu3SNEPIzUrAhmeAeK0vZ11mRjLs/view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https://docs.google.com/presentation/d/16GV_sKDW0NYi9UZFu3SNEPIzUrAhmeAeK0vZ11mRjLs/htmlpresent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07312574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07312574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07312574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07312574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07312574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07312574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pincamvide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Rancho Santa Margarita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ogue Photobooth LED Enclosure rental Rancho Santa Margarita" id="60" name="Google Shape;60;p14" title="Vogue Photobooth LED Enclosure rental Rancho Santa Margarit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Rancho Santa Margarita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